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3"/>
  </p:notesMasterIdLst>
  <p:sldIdLst>
    <p:sldId id="256" r:id="rId5"/>
    <p:sldId id="258" r:id="rId6"/>
    <p:sldId id="260" r:id="rId7"/>
    <p:sldId id="278" r:id="rId8"/>
    <p:sldId id="269" r:id="rId9"/>
    <p:sldId id="270" r:id="rId10"/>
    <p:sldId id="27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05189-2D2D-FB76-FD41-15B10861C8E8}" v="1138" dt="2021-08-17T17:20:41.695"/>
    <p1510:client id="{ECFEFB54-2FBE-8BB5-CD67-A8998F26F653}" v="365" dt="2021-11-09T21:52:27.311"/>
    <p1510:client id="{62067555-C0C4-B372-4039-22C2FE03969D}" v="15" dt="2020-09-23T20:37:48.091"/>
    <p1510:client id="{2570528A-F85D-0B48-B64E-F1E4D4958BF9}" v="4" dt="2019-09-06T21:00:44.289"/>
    <p1510:client id="{3E10A716-4DB1-9948-6DB2-96C5A6EA67D3}" v="136" dt="2019-09-04T19:45:06.603"/>
    <p1510:client id="{5EE8C4F0-952B-20F6-D0C7-BF6CA878846D}" v="10" dt="2021-09-07T21:41:30.566"/>
    <p1510:client id="{F26310B2-E211-6B3A-1BDA-2C9702F945A5}" v="9" dt="2021-09-07T21:42:09.666"/>
    <p1510:client id="{89DBDD71-62AA-78F8-028A-1D309EF0FEBB}" v="97" dt="2020-10-08T21:44:58.040"/>
    <p1510:client id="{D4647807-52DE-AF46-DEB7-33A123EAD058}" v="251" dt="2021-09-07T21:54:4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SENIA  UBALDO" userId="S::ubaldoy@scsk12.org::7e678f93-593f-4160-b197-acfce2674a19" providerId="AD" clId="Web-{09205189-2D2D-FB76-FD41-15B10861C8E8}"/>
    <pc:docChg chg="addSld delSld modSld sldOrd">
      <pc:chgData name="YESENIA  UBALDO" userId="S::ubaldoy@scsk12.org::7e678f93-593f-4160-b197-acfce2674a19" providerId="AD" clId="Web-{09205189-2D2D-FB76-FD41-15B10861C8E8}" dt="2021-08-17T17:20:41.695" v="622"/>
      <pc:docMkLst>
        <pc:docMk/>
      </pc:docMkLst>
      <pc:sldChg chg="modSp">
        <pc:chgData name="YESENIA  UBALDO" userId="S::ubaldoy@scsk12.org::7e678f93-593f-4160-b197-acfce2674a19" providerId="AD" clId="Web-{09205189-2D2D-FB76-FD41-15B10861C8E8}" dt="2021-08-17T16:11:18.723" v="21" actId="20577"/>
        <pc:sldMkLst>
          <pc:docMk/>
          <pc:sldMk cId="1797956390" sldId="256"/>
        </pc:sldMkLst>
        <pc:spChg chg="mod">
          <ac:chgData name="YESENIA  UBALDO" userId="S::ubaldoy@scsk12.org::7e678f93-593f-4160-b197-acfce2674a19" providerId="AD" clId="Web-{09205189-2D2D-FB76-FD41-15B10861C8E8}" dt="2021-08-17T16:11:18.723" v="21" actId="20577"/>
          <ac:spMkLst>
            <pc:docMk/>
            <pc:sldMk cId="1797956390" sldId="256"/>
            <ac:spMk id="6" creationId="{00000000-0000-0000-0000-000000000000}"/>
          </ac:spMkLst>
        </pc:spChg>
      </pc:sldChg>
      <pc:sldChg chg="modSp">
        <pc:chgData name="YESENIA  UBALDO" userId="S::ubaldoy@scsk12.org::7e678f93-593f-4160-b197-acfce2674a19" providerId="AD" clId="Web-{09205189-2D2D-FB76-FD41-15B10861C8E8}" dt="2021-08-17T16:47:49.311" v="527" actId="20577"/>
        <pc:sldMkLst>
          <pc:docMk/>
          <pc:sldMk cId="1551350165" sldId="258"/>
        </pc:sldMkLst>
        <pc:spChg chg="mod">
          <ac:chgData name="YESENIA  UBALDO" userId="S::ubaldoy@scsk12.org::7e678f93-593f-4160-b197-acfce2674a19" providerId="AD" clId="Web-{09205189-2D2D-FB76-FD41-15B10861C8E8}" dt="2021-08-17T16:47:49.311" v="527" actId="20577"/>
          <ac:spMkLst>
            <pc:docMk/>
            <pc:sldMk cId="1551350165" sldId="258"/>
            <ac:spMk id="3" creationId="{00000000-0000-0000-0000-000000000000}"/>
          </ac:spMkLst>
        </pc:spChg>
      </pc:sldChg>
      <pc:sldChg chg="addSp delSp modSp">
        <pc:chgData name="YESENIA  UBALDO" userId="S::ubaldoy@scsk12.org::7e678f93-593f-4160-b197-acfce2674a19" providerId="AD" clId="Web-{09205189-2D2D-FB76-FD41-15B10861C8E8}" dt="2021-08-17T17:20:30.695" v="621" actId="1076"/>
        <pc:sldMkLst>
          <pc:docMk/>
          <pc:sldMk cId="1509230660" sldId="260"/>
        </pc:sldMkLst>
        <pc:spChg chg="mod">
          <ac:chgData name="YESENIA  UBALDO" userId="S::ubaldoy@scsk12.org::7e678f93-593f-4160-b197-acfce2674a19" providerId="AD" clId="Web-{09205189-2D2D-FB76-FD41-15B10861C8E8}" dt="2021-08-17T16:20:39.737" v="325" actId="20577"/>
          <ac:spMkLst>
            <pc:docMk/>
            <pc:sldMk cId="1509230660" sldId="260"/>
            <ac:spMk id="3" creationId="{00000000-0000-0000-0000-000000000000}"/>
          </ac:spMkLst>
        </pc:spChg>
        <pc:picChg chg="del">
          <ac:chgData name="YESENIA  UBALDO" userId="S::ubaldoy@scsk12.org::7e678f93-593f-4160-b197-acfce2674a19" providerId="AD" clId="Web-{09205189-2D2D-FB76-FD41-15B10861C8E8}" dt="2021-08-17T16:19:40.050" v="286"/>
          <ac:picMkLst>
            <pc:docMk/>
            <pc:sldMk cId="1509230660" sldId="260"/>
            <ac:picMk id="2" creationId="{00000000-0000-0000-0000-000000000000}"/>
          </ac:picMkLst>
        </pc:picChg>
        <pc:picChg chg="add mod">
          <ac:chgData name="YESENIA  UBALDO" userId="S::ubaldoy@scsk12.org::7e678f93-593f-4160-b197-acfce2674a19" providerId="AD" clId="Web-{09205189-2D2D-FB76-FD41-15B10861C8E8}" dt="2021-08-17T17:20:30.695" v="621" actId="1076"/>
          <ac:picMkLst>
            <pc:docMk/>
            <pc:sldMk cId="1509230660" sldId="260"/>
            <ac:picMk id="5" creationId="{C1D29A1C-8265-42B8-B235-DCF9CC6F6F96}"/>
          </ac:picMkLst>
        </pc:picChg>
      </pc:sldChg>
      <pc:sldChg chg="addSp delSp modSp">
        <pc:chgData name="YESENIA  UBALDO" userId="S::ubaldoy@scsk12.org::7e678f93-593f-4160-b197-acfce2674a19" providerId="AD" clId="Web-{09205189-2D2D-FB76-FD41-15B10861C8E8}" dt="2021-08-17T17:01:12.542" v="546" actId="14100"/>
        <pc:sldMkLst>
          <pc:docMk/>
          <pc:sldMk cId="1870611787" sldId="269"/>
        </pc:sldMkLst>
        <pc:spChg chg="del mod">
          <ac:chgData name="YESENIA  UBALDO" userId="S::ubaldoy@scsk12.org::7e678f93-593f-4160-b197-acfce2674a19" providerId="AD" clId="Web-{09205189-2D2D-FB76-FD41-15B10861C8E8}" dt="2021-08-17T17:00:40.339" v="535"/>
          <ac:spMkLst>
            <pc:docMk/>
            <pc:sldMk cId="1870611787" sldId="269"/>
            <ac:spMk id="2" creationId="{54E68563-CF1B-4AE7-A98A-565B81E3D6AE}"/>
          </ac:spMkLst>
        </pc:spChg>
        <pc:spChg chg="add del mod">
          <ac:chgData name="YESENIA  UBALDO" userId="S::ubaldoy@scsk12.org::7e678f93-593f-4160-b197-acfce2674a19" providerId="AD" clId="Web-{09205189-2D2D-FB76-FD41-15B10861C8E8}" dt="2021-08-17T16:37:04.297" v="350"/>
          <ac:spMkLst>
            <pc:docMk/>
            <pc:sldMk cId="1870611787" sldId="269"/>
            <ac:spMk id="4" creationId="{82578172-14EE-4C62-97AD-5C6E38C389F4}"/>
          </ac:spMkLst>
        </pc:spChg>
        <pc:spChg chg="add del mod">
          <ac:chgData name="YESENIA  UBALDO" userId="S::ubaldoy@scsk12.org::7e678f93-593f-4160-b197-acfce2674a19" providerId="AD" clId="Web-{09205189-2D2D-FB76-FD41-15B10861C8E8}" dt="2021-08-17T16:37:44.984" v="364"/>
          <ac:spMkLst>
            <pc:docMk/>
            <pc:sldMk cId="1870611787" sldId="269"/>
            <ac:spMk id="5" creationId="{58369DEC-AF48-4250-A8CA-8E4BBAB7C6C3}"/>
          </ac:spMkLst>
        </pc:spChg>
        <pc:spChg chg="add del mod">
          <ac:chgData name="YESENIA  UBALDO" userId="S::ubaldoy@scsk12.org::7e678f93-593f-4160-b197-acfce2674a19" providerId="AD" clId="Web-{09205189-2D2D-FB76-FD41-15B10861C8E8}" dt="2021-08-17T16:47:25.358" v="523"/>
          <ac:spMkLst>
            <pc:docMk/>
            <pc:sldMk cId="1870611787" sldId="269"/>
            <ac:spMk id="6" creationId="{AA1F5490-282E-4D1B-BC34-66A999B4A1AC}"/>
          </ac:spMkLst>
        </pc:spChg>
        <pc:spChg chg="add del mod">
          <ac:chgData name="YESENIA  UBALDO" userId="S::ubaldoy@scsk12.org::7e678f93-593f-4160-b197-acfce2674a19" providerId="AD" clId="Web-{09205189-2D2D-FB76-FD41-15B10861C8E8}" dt="2021-08-17T17:00:23.574" v="530"/>
          <ac:spMkLst>
            <pc:docMk/>
            <pc:sldMk cId="1870611787" sldId="269"/>
            <ac:spMk id="7" creationId="{46575813-DE31-49DA-BFDD-61C3B0D92153}"/>
          </ac:spMkLst>
        </pc:spChg>
        <pc:spChg chg="add del">
          <ac:chgData name="YESENIA  UBALDO" userId="S::ubaldoy@scsk12.org::7e678f93-593f-4160-b197-acfce2674a19" providerId="AD" clId="Web-{09205189-2D2D-FB76-FD41-15B10861C8E8}" dt="2021-08-17T17:00:36.464" v="534"/>
          <ac:spMkLst>
            <pc:docMk/>
            <pc:sldMk cId="1870611787" sldId="269"/>
            <ac:spMk id="8" creationId="{F927BE5B-DA98-4DB8-88B1-FFF78F3D9909}"/>
          </ac:spMkLst>
        </pc:spChg>
        <pc:spChg chg="del mod">
          <ac:chgData name="YESENIA  UBALDO" userId="S::ubaldoy@scsk12.org::7e678f93-593f-4160-b197-acfce2674a19" providerId="AD" clId="Web-{09205189-2D2D-FB76-FD41-15B10861C8E8}" dt="2021-08-17T16:37:41.500" v="360"/>
          <ac:spMkLst>
            <pc:docMk/>
            <pc:sldMk cId="1870611787" sldId="269"/>
            <ac:spMk id="13" creationId="{83A09FDC-918C-4680-A539-8A847C99D195}"/>
          </ac:spMkLst>
        </pc:spChg>
        <pc:picChg chg="del">
          <ac:chgData name="YESENIA  UBALDO" userId="S::ubaldoy@scsk12.org::7e678f93-593f-4160-b197-acfce2674a19" providerId="AD" clId="Web-{09205189-2D2D-FB76-FD41-15B10861C8E8}" dt="2021-08-17T16:37:05.797" v="351"/>
          <ac:picMkLst>
            <pc:docMk/>
            <pc:sldMk cId="1870611787" sldId="269"/>
            <ac:picMk id="3" creationId="{00000000-0000-0000-0000-000000000000}"/>
          </ac:picMkLst>
        </pc:picChg>
        <pc:picChg chg="add del mod">
          <ac:chgData name="YESENIA  UBALDO" userId="S::ubaldoy@scsk12.org::7e678f93-593f-4160-b197-acfce2674a19" providerId="AD" clId="Web-{09205189-2D2D-FB76-FD41-15B10861C8E8}" dt="2021-08-17T17:01:06.808" v="544"/>
          <ac:picMkLst>
            <pc:docMk/>
            <pc:sldMk cId="1870611787" sldId="269"/>
            <ac:picMk id="9" creationId="{BB26C1F0-280D-4BC5-83F6-C599618B0812}"/>
          </ac:picMkLst>
        </pc:picChg>
        <pc:picChg chg="add mod">
          <ac:chgData name="YESENIA  UBALDO" userId="S::ubaldoy@scsk12.org::7e678f93-593f-4160-b197-acfce2674a19" providerId="AD" clId="Web-{09205189-2D2D-FB76-FD41-15B10861C8E8}" dt="2021-08-17T17:01:12.542" v="546" actId="14100"/>
          <ac:picMkLst>
            <pc:docMk/>
            <pc:sldMk cId="1870611787" sldId="269"/>
            <ac:picMk id="10" creationId="{3E3A2592-3E6F-48E5-B3D8-D44406F30FD4}"/>
          </ac:picMkLst>
        </pc:picChg>
      </pc:sldChg>
      <pc:sldChg chg="addSp delSp modSp">
        <pc:chgData name="YESENIA  UBALDO" userId="S::ubaldoy@scsk12.org::7e678f93-593f-4160-b197-acfce2674a19" providerId="AD" clId="Web-{09205189-2D2D-FB76-FD41-15B10861C8E8}" dt="2021-08-17T17:20:26.976" v="620" actId="20577"/>
        <pc:sldMkLst>
          <pc:docMk/>
          <pc:sldMk cId="1743878642" sldId="270"/>
        </pc:sldMkLst>
        <pc:spChg chg="mod">
          <ac:chgData name="YESENIA  UBALDO" userId="S::ubaldoy@scsk12.org::7e678f93-593f-4160-b197-acfce2674a19" providerId="AD" clId="Web-{09205189-2D2D-FB76-FD41-15B10861C8E8}" dt="2021-08-17T17:04:40.370" v="577" actId="20577"/>
          <ac:spMkLst>
            <pc:docMk/>
            <pc:sldMk cId="1743878642" sldId="270"/>
            <ac:spMk id="2" creationId="{48F9D2C7-5C20-4989-85AF-6D8EF232C7C2}"/>
          </ac:spMkLst>
        </pc:spChg>
        <pc:spChg chg="add del mod">
          <ac:chgData name="YESENIA  UBALDO" userId="S::ubaldoy@scsk12.org::7e678f93-593f-4160-b197-acfce2674a19" providerId="AD" clId="Web-{09205189-2D2D-FB76-FD41-15B10861C8E8}" dt="2021-08-17T17:06:40.104" v="596"/>
          <ac:spMkLst>
            <pc:docMk/>
            <pc:sldMk cId="1743878642" sldId="270"/>
            <ac:spMk id="4" creationId="{63AA1DE4-BE2F-4EA2-B118-89D307FD34E7}"/>
          </ac:spMkLst>
        </pc:spChg>
        <pc:spChg chg="mod">
          <ac:chgData name="YESENIA  UBALDO" userId="S::ubaldoy@scsk12.org::7e678f93-593f-4160-b197-acfce2674a19" providerId="AD" clId="Web-{09205189-2D2D-FB76-FD41-15B10861C8E8}" dt="2021-08-17T17:20:26.976" v="620" actId="20577"/>
          <ac:spMkLst>
            <pc:docMk/>
            <pc:sldMk cId="1743878642" sldId="270"/>
            <ac:spMk id="10" creationId="{8162A001-5474-49D8-9DAF-2620EB9E557C}"/>
          </ac:spMkLst>
        </pc:spChg>
        <pc:picChg chg="del">
          <ac:chgData name="YESENIA  UBALDO" userId="S::ubaldoy@scsk12.org::7e678f93-593f-4160-b197-acfce2674a19" providerId="AD" clId="Web-{09205189-2D2D-FB76-FD41-15B10861C8E8}" dt="2021-08-17T17:06:15.291" v="580"/>
          <ac:picMkLst>
            <pc:docMk/>
            <pc:sldMk cId="1743878642" sldId="270"/>
            <ac:picMk id="13" creationId="{AB83E9C4-71AF-4BD3-A8AB-68C9FBA30EF4}"/>
          </ac:picMkLst>
        </pc:picChg>
      </pc:sldChg>
      <pc:sldChg chg="del">
        <pc:chgData name="YESENIA  UBALDO" userId="S::ubaldoy@scsk12.org::7e678f93-593f-4160-b197-acfce2674a19" providerId="AD" clId="Web-{09205189-2D2D-FB76-FD41-15B10861C8E8}" dt="2021-08-17T17:04:35.057" v="576"/>
        <pc:sldMkLst>
          <pc:docMk/>
          <pc:sldMk cId="2469821445" sldId="276"/>
        </pc:sldMkLst>
      </pc:sldChg>
      <pc:sldChg chg="del">
        <pc:chgData name="YESENIA  UBALDO" userId="S::ubaldoy@scsk12.org::7e678f93-593f-4160-b197-acfce2674a19" providerId="AD" clId="Web-{09205189-2D2D-FB76-FD41-15B10861C8E8}" dt="2021-08-17T17:04:34.370" v="575"/>
        <pc:sldMkLst>
          <pc:docMk/>
          <pc:sldMk cId="2102057057" sldId="277"/>
        </pc:sldMkLst>
      </pc:sldChg>
      <pc:sldChg chg="addSp delSp modSp add ord replId">
        <pc:chgData name="YESENIA  UBALDO" userId="S::ubaldoy@scsk12.org::7e678f93-593f-4160-b197-acfce2674a19" providerId="AD" clId="Web-{09205189-2D2D-FB76-FD41-15B10861C8E8}" dt="2021-08-17T17:02:39.605" v="574" actId="1076"/>
        <pc:sldMkLst>
          <pc:docMk/>
          <pc:sldMk cId="2992377424" sldId="278"/>
        </pc:sldMkLst>
        <pc:spChg chg="add mod">
          <ac:chgData name="YESENIA  UBALDO" userId="S::ubaldoy@scsk12.org::7e678f93-593f-4160-b197-acfce2674a19" providerId="AD" clId="Web-{09205189-2D2D-FB76-FD41-15B10861C8E8}" dt="2021-08-17T17:02:28.042" v="572" actId="1076"/>
          <ac:spMkLst>
            <pc:docMk/>
            <pc:sldMk cId="2992377424" sldId="278"/>
            <ac:spMk id="2" creationId="{5C002A96-FC0F-4B9F-9E19-7307201658FB}"/>
          </ac:spMkLst>
        </pc:spChg>
        <pc:spChg chg="add mod">
          <ac:chgData name="YESENIA  UBALDO" userId="S::ubaldoy@scsk12.org::7e678f93-593f-4160-b197-acfce2674a19" providerId="AD" clId="Web-{09205189-2D2D-FB76-FD41-15B10861C8E8}" dt="2021-08-17T17:02:39.605" v="574" actId="1076"/>
          <ac:spMkLst>
            <pc:docMk/>
            <pc:sldMk cId="2992377424" sldId="278"/>
            <ac:spMk id="3" creationId="{37A3DD26-54D1-4F3A-8B02-2794F8CB25D6}"/>
          </ac:spMkLst>
        </pc:spChg>
        <pc:picChg chg="mod">
          <ac:chgData name="YESENIA  UBALDO" userId="S::ubaldoy@scsk12.org::7e678f93-593f-4160-b197-acfce2674a19" providerId="AD" clId="Web-{09205189-2D2D-FB76-FD41-15B10861C8E8}" dt="2021-08-17T17:01:30.292" v="549" actId="14100"/>
          <ac:picMkLst>
            <pc:docMk/>
            <pc:sldMk cId="2992377424" sldId="278"/>
            <ac:picMk id="9" creationId="{BB26C1F0-280D-4BC5-83F6-C599618B0812}"/>
          </ac:picMkLst>
        </pc:picChg>
        <pc:picChg chg="del">
          <ac:chgData name="YESENIA  UBALDO" userId="S::ubaldoy@scsk12.org::7e678f93-593f-4160-b197-acfce2674a19" providerId="AD" clId="Web-{09205189-2D2D-FB76-FD41-15B10861C8E8}" dt="2021-08-17T17:01:02.730" v="542"/>
          <ac:picMkLst>
            <pc:docMk/>
            <pc:sldMk cId="2992377424" sldId="278"/>
            <ac:picMk id="10" creationId="{3E3A2592-3E6F-48E5-B3D8-D44406F30FD4}"/>
          </ac:picMkLst>
        </pc:picChg>
      </pc:sldChg>
      <pc:sldChg chg="new">
        <pc:chgData name="YESENIA  UBALDO" userId="S::ubaldoy@scsk12.org::7e678f93-593f-4160-b197-acfce2674a19" providerId="AD" clId="Web-{09205189-2D2D-FB76-FD41-15B10861C8E8}" dt="2021-08-17T17:20:41.695" v="622"/>
        <pc:sldMkLst>
          <pc:docMk/>
          <pc:sldMk cId="1875389291" sldId="279"/>
        </pc:sldMkLst>
      </pc:sldChg>
    </pc:docChg>
  </pc:docChgLst>
  <pc:docChgLst>
    <pc:chgData name="YESENIA  UBALDO" userId="S::ubaldoy@scsk12.org::7e678f93-593f-4160-b197-acfce2674a19" providerId="AD" clId="Web-{89DBDD71-62AA-78F8-028A-1D309EF0FEBB}"/>
    <pc:docChg chg="modSld">
      <pc:chgData name="YESENIA  UBALDO" userId="S::ubaldoy@scsk12.org::7e678f93-593f-4160-b197-acfce2674a19" providerId="AD" clId="Web-{89DBDD71-62AA-78F8-028A-1D309EF0FEBB}" dt="2020-10-08T21:44:58.040" v="96" actId="20577"/>
      <pc:docMkLst>
        <pc:docMk/>
      </pc:docMkLst>
      <pc:sldChg chg="modSp">
        <pc:chgData name="YESENIA  UBALDO" userId="S::ubaldoy@scsk12.org::7e678f93-593f-4160-b197-acfce2674a19" providerId="AD" clId="Web-{89DBDD71-62AA-78F8-028A-1D309EF0FEBB}" dt="2020-10-08T16:30:03.973" v="75" actId="20577"/>
        <pc:sldMkLst>
          <pc:docMk/>
          <pc:sldMk cId="1797956390" sldId="256"/>
        </pc:sldMkLst>
        <pc:spChg chg="mod">
          <ac:chgData name="YESENIA  UBALDO" userId="S::ubaldoy@scsk12.org::7e678f93-593f-4160-b197-acfce2674a19" providerId="AD" clId="Web-{89DBDD71-62AA-78F8-028A-1D309EF0FEBB}" dt="2020-10-08T16:30:03.973" v="75" actId="20577"/>
          <ac:spMkLst>
            <pc:docMk/>
            <pc:sldMk cId="1797956390" sldId="256"/>
            <ac:spMk id="6" creationId="{00000000-0000-0000-0000-000000000000}"/>
          </ac:spMkLst>
        </pc:spChg>
      </pc:sldChg>
      <pc:sldChg chg="modSp">
        <pc:chgData name="YESENIA  UBALDO" userId="S::ubaldoy@scsk12.org::7e678f93-593f-4160-b197-acfce2674a19" providerId="AD" clId="Web-{89DBDD71-62AA-78F8-028A-1D309EF0FEBB}" dt="2020-10-08T21:44:54.477" v="94" actId="20577"/>
        <pc:sldMkLst>
          <pc:docMk/>
          <pc:sldMk cId="1551350165" sldId="258"/>
        </pc:sldMkLst>
        <pc:spChg chg="mod">
          <ac:chgData name="YESENIA  UBALDO" userId="S::ubaldoy@scsk12.org::7e678f93-593f-4160-b197-acfce2674a19" providerId="AD" clId="Web-{89DBDD71-62AA-78F8-028A-1D309EF0FEBB}" dt="2020-10-08T21:44:54.477" v="94" actId="20577"/>
          <ac:spMkLst>
            <pc:docMk/>
            <pc:sldMk cId="1551350165" sldId="258"/>
            <ac:spMk id="3" creationId="{00000000-0000-0000-0000-000000000000}"/>
          </ac:spMkLst>
        </pc:spChg>
      </pc:sldChg>
    </pc:docChg>
  </pc:docChgLst>
  <pc:docChgLst>
    <pc:chgData name="YESENIA  UBALDO" userId="S::ubaldoy@scsk12.org::7e678f93-593f-4160-b197-acfce2674a19" providerId="AD" clId="Web-{3E10A716-4DB1-9948-6DB2-96C5A6EA67D3}"/>
    <pc:docChg chg="addSld delSld modSld">
      <pc:chgData name="YESENIA  UBALDO" userId="S::ubaldoy@scsk12.org::7e678f93-593f-4160-b197-acfce2674a19" providerId="AD" clId="Web-{3E10A716-4DB1-9948-6DB2-96C5A6EA67D3}" dt="2019-09-04T19:45:06.603" v="131"/>
      <pc:docMkLst>
        <pc:docMk/>
      </pc:docMkLst>
      <pc:sldChg chg="addSp delSp modSp mod modClrScheme chgLayout">
        <pc:chgData name="YESENIA  UBALDO" userId="S::ubaldoy@scsk12.org::7e678f93-593f-4160-b197-acfce2674a19" providerId="AD" clId="Web-{3E10A716-4DB1-9948-6DB2-96C5A6EA67D3}" dt="2019-09-04T19:29:56.310" v="2"/>
        <pc:sldMkLst>
          <pc:docMk/>
          <pc:sldMk cId="1797956390" sldId="256"/>
        </pc:sldMkLst>
        <pc:picChg chg="add mod">
          <ac:chgData name="YESENIA  UBALDO" userId="S::ubaldoy@scsk12.org::7e678f93-593f-4160-b197-acfce2674a19" providerId="AD" clId="Web-{3E10A716-4DB1-9948-6DB2-96C5A6EA67D3}" dt="2019-09-04T19:29:56.310" v="2"/>
          <ac:picMkLst>
            <pc:docMk/>
            <pc:sldMk cId="1797956390" sldId="256"/>
            <ac:picMk id="2" creationId="{60DB9366-24CE-495F-873B-B0267433A4D1}"/>
          </ac:picMkLst>
        </pc:picChg>
        <pc:picChg chg="del">
          <ac:chgData name="YESENIA  UBALDO" userId="S::ubaldoy@scsk12.org::7e678f93-593f-4160-b197-acfce2674a19" providerId="AD" clId="Web-{3E10A716-4DB1-9948-6DB2-96C5A6EA67D3}" dt="2019-09-04T19:29:06.513" v="0"/>
          <ac:picMkLst>
            <pc:docMk/>
            <pc:sldMk cId="1797956390" sldId="256"/>
            <ac:picMk id="4" creationId="{00000000-0000-0000-0000-000000000000}"/>
          </ac:picMkLst>
        </pc:picChg>
      </pc:sldChg>
      <pc:sldChg chg="del">
        <pc:chgData name="YESENIA  UBALDO" userId="S::ubaldoy@scsk12.org::7e678f93-593f-4160-b197-acfce2674a19" providerId="AD" clId="Web-{3E10A716-4DB1-9948-6DB2-96C5A6EA67D3}" dt="2019-09-04T19:45:06.603" v="131"/>
        <pc:sldMkLst>
          <pc:docMk/>
          <pc:sldMk cId="1447053405" sldId="262"/>
        </pc:sldMkLst>
      </pc:sldChg>
      <pc:sldChg chg="modSp add">
        <pc:chgData name="YESENIA  UBALDO" userId="S::ubaldoy@scsk12.org::7e678f93-593f-4160-b197-acfce2674a19" providerId="AD" clId="Web-{3E10A716-4DB1-9948-6DB2-96C5A6EA67D3}" dt="2019-09-04T19:44:51.666" v="130" actId="20577"/>
        <pc:sldMkLst>
          <pc:docMk/>
          <pc:sldMk cId="2469821445" sldId="276"/>
        </pc:sldMkLst>
        <pc:spChg chg="mod">
          <ac:chgData name="YESENIA  UBALDO" userId="S::ubaldoy@scsk12.org::7e678f93-593f-4160-b197-acfce2674a19" providerId="AD" clId="Web-{3E10A716-4DB1-9948-6DB2-96C5A6EA67D3}" dt="2019-09-04T19:44:51.666" v="130" actId="20577"/>
          <ac:spMkLst>
            <pc:docMk/>
            <pc:sldMk cId="2469821445" sldId="276"/>
            <ac:spMk id="161" creationId="{00000000-0000-0000-0000-000000000000}"/>
          </ac:spMkLst>
        </pc:spChg>
        <pc:spChg chg="mod">
          <ac:chgData name="YESENIA  UBALDO" userId="S::ubaldoy@scsk12.org::7e678f93-593f-4160-b197-acfce2674a19" providerId="AD" clId="Web-{3E10A716-4DB1-9948-6DB2-96C5A6EA67D3}" dt="2019-09-04T19:43:05.414" v="66" actId="20577"/>
          <ac:spMkLst>
            <pc:docMk/>
            <pc:sldMk cId="2469821445" sldId="276"/>
            <ac:spMk id="162" creationId="{00000000-0000-0000-0000-000000000000}"/>
          </ac:spMkLst>
        </pc:spChg>
        <pc:spChg chg="mod">
          <ac:chgData name="YESENIA  UBALDO" userId="S::ubaldoy@scsk12.org::7e678f93-593f-4160-b197-acfce2674a19" providerId="AD" clId="Web-{3E10A716-4DB1-9948-6DB2-96C5A6EA67D3}" dt="2019-09-04T19:44:27.572" v="120" actId="20577"/>
          <ac:spMkLst>
            <pc:docMk/>
            <pc:sldMk cId="2469821445" sldId="276"/>
            <ac:spMk id="163" creationId="{00000000-0000-0000-0000-000000000000}"/>
          </ac:spMkLst>
        </pc:spChg>
      </pc:sldChg>
    </pc:docChg>
  </pc:docChgLst>
  <pc:docChgLst>
    <pc:chgData name="YESENIA  UBALDO" userId="S::ubaldoy@scsk12.org::7e678f93-593f-4160-b197-acfce2674a19" providerId="AD" clId="Web-{62067555-C0C4-B372-4039-22C2FE03969D}"/>
    <pc:docChg chg="addSld delSld modSld addMainMaster">
      <pc:chgData name="YESENIA  UBALDO" userId="S::ubaldoy@scsk12.org::7e678f93-593f-4160-b197-acfce2674a19" providerId="AD" clId="Web-{62067555-C0C4-B372-4039-22C2FE03969D}" dt="2020-09-23T20:37:48.059" v="8"/>
      <pc:docMkLst>
        <pc:docMk/>
      </pc:docMkLst>
      <pc:sldChg chg="modSp">
        <pc:chgData name="YESENIA  UBALDO" userId="S::ubaldoy@scsk12.org::7e678f93-593f-4160-b197-acfce2674a19" providerId="AD" clId="Web-{62067555-C0C4-B372-4039-22C2FE03969D}" dt="2020-09-23T20:34:04.178" v="2" actId="20577"/>
        <pc:sldMkLst>
          <pc:docMk/>
          <pc:sldMk cId="1797956390" sldId="256"/>
        </pc:sldMkLst>
        <pc:spChg chg="mod">
          <ac:chgData name="YESENIA  UBALDO" userId="S::ubaldoy@scsk12.org::7e678f93-593f-4160-b197-acfce2674a19" providerId="AD" clId="Web-{62067555-C0C4-B372-4039-22C2FE03969D}" dt="2020-09-23T20:34:04.178" v="2" actId="20577"/>
          <ac:spMkLst>
            <pc:docMk/>
            <pc:sldMk cId="1797956390" sldId="256"/>
            <ac:spMk id="6" creationId="{00000000-0000-0000-0000-000000000000}"/>
          </ac:spMkLst>
        </pc:spChg>
      </pc:sldChg>
      <pc:sldChg chg="add del">
        <pc:chgData name="YESENIA  UBALDO" userId="S::ubaldoy@scsk12.org::7e678f93-593f-4160-b197-acfce2674a19" providerId="AD" clId="Web-{62067555-C0C4-B372-4039-22C2FE03969D}" dt="2020-09-23T20:37:48.059" v="8"/>
        <pc:sldMkLst>
          <pc:docMk/>
          <pc:sldMk cId="1743878642" sldId="270"/>
        </pc:sldMkLst>
      </pc:sldChg>
      <pc:sldChg chg="modSp add">
        <pc:chgData name="YESENIA  UBALDO" userId="S::ubaldoy@scsk12.org::7e678f93-593f-4160-b197-acfce2674a19" providerId="AD" clId="Web-{62067555-C0C4-B372-4039-22C2FE03969D}" dt="2020-09-23T20:36:42.386" v="6" actId="20577"/>
        <pc:sldMkLst>
          <pc:docMk/>
          <pc:sldMk cId="2102057057" sldId="277"/>
        </pc:sldMkLst>
        <pc:spChg chg="mod">
          <ac:chgData name="YESENIA  UBALDO" userId="S::ubaldoy@scsk12.org::7e678f93-593f-4160-b197-acfce2674a19" providerId="AD" clId="Web-{62067555-C0C4-B372-4039-22C2FE03969D}" dt="2020-09-23T20:36:42.386" v="6" actId="20577"/>
          <ac:spMkLst>
            <pc:docMk/>
            <pc:sldMk cId="2102057057" sldId="277"/>
            <ac:spMk id="156" creationId="{00000000-0000-0000-0000-000000000000}"/>
          </ac:spMkLst>
        </pc:spChg>
      </pc:sldChg>
      <pc:sldMasterChg chg="add addSldLayout">
        <pc:chgData name="YESENIA  UBALDO" userId="S::ubaldoy@scsk12.org::7e678f93-593f-4160-b197-acfce2674a19" providerId="AD" clId="Web-{62067555-C0C4-B372-4039-22C2FE03969D}" dt="2020-09-23T20:36:26.463" v="5"/>
        <pc:sldMasterMkLst>
          <pc:docMk/>
          <pc:sldMasterMk cId="0" sldId="2147483662"/>
        </pc:sldMasterMkLst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48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49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0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1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2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3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4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5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6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7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8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59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60"/>
          </pc:sldLayoutMkLst>
        </pc:sldLayoutChg>
        <pc:sldLayoutChg chg="add">
          <pc:chgData name="YESENIA  UBALDO" userId="S::ubaldoy@scsk12.org::7e678f93-593f-4160-b197-acfce2674a19" providerId="AD" clId="Web-{62067555-C0C4-B372-4039-22C2FE03969D}" dt="2020-09-23T20:36:26.463" v="5"/>
          <pc:sldLayoutMkLst>
            <pc:docMk/>
            <pc:sldMasterMk cId="0" sldId="2147483662"/>
            <pc:sldLayoutMk cId="0" sldId="2147483661"/>
          </pc:sldLayoutMkLst>
        </pc:sldLayoutChg>
      </pc:sldMasterChg>
    </pc:docChg>
  </pc:docChgLst>
  <pc:docChgLst>
    <pc:chgData name="YESENIA  UBALDO" userId="S::ubaldoy@scsk12.org::7e678f93-593f-4160-b197-acfce2674a19" providerId="AD" clId="Web-{5EE8C4F0-952B-20F6-D0C7-BF6CA878846D}"/>
    <pc:docChg chg="delSld modSld">
      <pc:chgData name="YESENIA  UBALDO" userId="S::ubaldoy@scsk12.org::7e678f93-593f-4160-b197-acfce2674a19" providerId="AD" clId="Web-{5EE8C4F0-952B-20F6-D0C7-BF6CA878846D}" dt="2021-09-07T21:41:30.566" v="9" actId="1076"/>
      <pc:docMkLst>
        <pc:docMk/>
      </pc:docMkLst>
      <pc:sldChg chg="modSp">
        <pc:chgData name="YESENIA  UBALDO" userId="S::ubaldoy@scsk12.org::7e678f93-593f-4160-b197-acfce2674a19" providerId="AD" clId="Web-{5EE8C4F0-952B-20F6-D0C7-BF6CA878846D}" dt="2021-09-07T21:41:30.566" v="9" actId="1076"/>
        <pc:sldMkLst>
          <pc:docMk/>
          <pc:sldMk cId="1509230660" sldId="260"/>
        </pc:sldMkLst>
        <pc:spChg chg="mod">
          <ac:chgData name="YESENIA  UBALDO" userId="S::ubaldoy@scsk12.org::7e678f93-593f-4160-b197-acfce2674a19" providerId="AD" clId="Web-{5EE8C4F0-952B-20F6-D0C7-BF6CA878846D}" dt="2021-09-07T21:41:16.207" v="2" actId="1076"/>
          <ac:spMkLst>
            <pc:docMk/>
            <pc:sldMk cId="1509230660" sldId="260"/>
            <ac:spMk id="3" creationId="{00000000-0000-0000-0000-000000000000}"/>
          </ac:spMkLst>
        </pc:spChg>
        <pc:picChg chg="mod">
          <ac:chgData name="YESENIA  UBALDO" userId="S::ubaldoy@scsk12.org::7e678f93-593f-4160-b197-acfce2674a19" providerId="AD" clId="Web-{5EE8C4F0-952B-20F6-D0C7-BF6CA878846D}" dt="2021-09-07T21:41:30.566" v="9" actId="1076"/>
          <ac:picMkLst>
            <pc:docMk/>
            <pc:sldMk cId="1509230660" sldId="260"/>
            <ac:picMk id="5" creationId="{C1D29A1C-8265-42B8-B235-DCF9CC6F6F96}"/>
          </ac:picMkLst>
        </pc:picChg>
      </pc:sldChg>
      <pc:sldChg chg="del">
        <pc:chgData name="YESENIA  UBALDO" userId="S::ubaldoy@scsk12.org::7e678f93-593f-4160-b197-acfce2674a19" providerId="AD" clId="Web-{5EE8C4F0-952B-20F6-D0C7-BF6CA878846D}" dt="2021-09-07T21:41:06.879" v="0"/>
        <pc:sldMkLst>
          <pc:docMk/>
          <pc:sldMk cId="1875389291" sldId="279"/>
        </pc:sldMkLst>
      </pc:sldChg>
    </pc:docChg>
  </pc:docChgLst>
  <pc:docChgLst>
    <pc:chgData name="CRISTINA  VILLALPANDO" userId="S::villalpandoc@scsk12.org::90b3f79f-bf59-4c7e-bd44-da6b69c738b4" providerId="AD" clId="Web-{D4647807-52DE-AF46-DEB7-33A123EAD058}"/>
    <pc:docChg chg="modSld">
      <pc:chgData name="CRISTINA  VILLALPANDO" userId="S::villalpandoc@scsk12.org::90b3f79f-bf59-4c7e-bd44-da6b69c738b4" providerId="AD" clId="Web-{D4647807-52DE-AF46-DEB7-33A123EAD058}" dt="2021-09-07T21:54:41.498" v="134" actId="20577"/>
      <pc:docMkLst>
        <pc:docMk/>
      </pc:docMkLst>
      <pc:sldChg chg="modSp">
        <pc:chgData name="CRISTINA  VILLALPANDO" userId="S::villalpandoc@scsk12.org::90b3f79f-bf59-4c7e-bd44-da6b69c738b4" providerId="AD" clId="Web-{D4647807-52DE-AF46-DEB7-33A123EAD058}" dt="2021-09-07T21:53:20.153" v="57" actId="20577"/>
        <pc:sldMkLst>
          <pc:docMk/>
          <pc:sldMk cId="1797956390" sldId="256"/>
        </pc:sldMkLst>
        <pc:spChg chg="mod">
          <ac:chgData name="CRISTINA  VILLALPANDO" userId="S::villalpandoc@scsk12.org::90b3f79f-bf59-4c7e-bd44-da6b69c738b4" providerId="AD" clId="Web-{D4647807-52DE-AF46-DEB7-33A123EAD058}" dt="2021-09-07T21:53:20.153" v="57" actId="20577"/>
          <ac:spMkLst>
            <pc:docMk/>
            <pc:sldMk cId="1797956390" sldId="256"/>
            <ac:spMk id="6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D4647807-52DE-AF46-DEB7-33A123EAD058}" dt="2021-09-07T21:54:41.498" v="134" actId="20577"/>
        <pc:sldMkLst>
          <pc:docMk/>
          <pc:sldMk cId="1551350165" sldId="258"/>
        </pc:sldMkLst>
        <pc:spChg chg="mod">
          <ac:chgData name="CRISTINA  VILLALPANDO" userId="S::villalpandoc@scsk12.org::90b3f79f-bf59-4c7e-bd44-da6b69c738b4" providerId="AD" clId="Web-{D4647807-52DE-AF46-DEB7-33A123EAD058}" dt="2021-09-07T21:53:31.888" v="66" actId="20577"/>
          <ac:spMkLst>
            <pc:docMk/>
            <pc:sldMk cId="1551350165" sldId="258"/>
            <ac:spMk id="2" creationId="{00000000-0000-0000-0000-000000000000}"/>
          </ac:spMkLst>
        </pc:spChg>
        <pc:spChg chg="mod">
          <ac:chgData name="CRISTINA  VILLALPANDO" userId="S::villalpandoc@scsk12.org::90b3f79f-bf59-4c7e-bd44-da6b69c738b4" providerId="AD" clId="Web-{D4647807-52DE-AF46-DEB7-33A123EAD058}" dt="2021-09-07T21:54:41.498" v="134" actId="20577"/>
          <ac:spMkLst>
            <pc:docMk/>
            <pc:sldMk cId="1551350165" sldId="258"/>
            <ac:spMk id="3" creationId="{00000000-0000-0000-0000-000000000000}"/>
          </ac:spMkLst>
        </pc:spChg>
      </pc:sldChg>
    </pc:docChg>
  </pc:docChgLst>
  <pc:docChgLst>
    <pc:chgData name="CRISTINA  VILLALPANDO" userId="S::villalpandoc@scsk12.org::90b3f79f-bf59-4c7e-bd44-da6b69c738b4" providerId="AD" clId="Web-{F26310B2-E211-6B3A-1BDA-2C9702F945A5}"/>
    <pc:docChg chg="modSld">
      <pc:chgData name="CRISTINA  VILLALPANDO" userId="S::villalpandoc@scsk12.org::90b3f79f-bf59-4c7e-bd44-da6b69c738b4" providerId="AD" clId="Web-{F26310B2-E211-6B3A-1BDA-2C9702F945A5}" dt="2021-09-07T21:42:09.666" v="8" actId="20577"/>
      <pc:docMkLst>
        <pc:docMk/>
      </pc:docMkLst>
      <pc:sldChg chg="modSp">
        <pc:chgData name="CRISTINA  VILLALPANDO" userId="S::villalpandoc@scsk12.org::90b3f79f-bf59-4c7e-bd44-da6b69c738b4" providerId="AD" clId="Web-{F26310B2-E211-6B3A-1BDA-2C9702F945A5}" dt="2021-09-07T21:42:09.666" v="8" actId="20577"/>
        <pc:sldMkLst>
          <pc:docMk/>
          <pc:sldMk cId="317163414" sldId="264"/>
        </pc:sldMkLst>
        <pc:spChg chg="mod">
          <ac:chgData name="CRISTINA  VILLALPANDO" userId="S::villalpandoc@scsk12.org::90b3f79f-bf59-4c7e-bd44-da6b69c738b4" providerId="AD" clId="Web-{F26310B2-E211-6B3A-1BDA-2C9702F945A5}" dt="2021-09-07T21:42:09.666" v="8" actId="20577"/>
          <ac:spMkLst>
            <pc:docMk/>
            <pc:sldMk cId="317163414" sldId="264"/>
            <ac:spMk id="3" creationId="{00000000-0000-0000-0000-000000000000}"/>
          </ac:spMkLst>
        </pc:spChg>
      </pc:sldChg>
    </pc:docChg>
  </pc:docChgLst>
  <pc:docChgLst>
    <pc:chgData name="YESENIA  UBALDO" userId="S::ubaldoy@scsk12.org::7e678f93-593f-4160-b197-acfce2674a19" providerId="AD" clId="Web-{2570528A-F85D-0B48-B64E-F1E4D4958BF9}"/>
    <pc:docChg chg="modSld">
      <pc:chgData name="YESENIA  UBALDO" userId="S::ubaldoy@scsk12.org::7e678f93-593f-4160-b197-acfce2674a19" providerId="AD" clId="Web-{2570528A-F85D-0B48-B64E-F1E4D4958BF9}" dt="2019-09-06T21:00:44.289" v="3" actId="20577"/>
      <pc:docMkLst>
        <pc:docMk/>
      </pc:docMkLst>
      <pc:sldChg chg="modSp">
        <pc:chgData name="YESENIA  UBALDO" userId="S::ubaldoy@scsk12.org::7e678f93-593f-4160-b197-acfce2674a19" providerId="AD" clId="Web-{2570528A-F85D-0B48-B64E-F1E4D4958BF9}" dt="2019-09-06T21:00:44.289" v="2" actId="20577"/>
        <pc:sldMkLst>
          <pc:docMk/>
          <pc:sldMk cId="317163414" sldId="264"/>
        </pc:sldMkLst>
        <pc:spChg chg="mod">
          <ac:chgData name="YESENIA  UBALDO" userId="S::ubaldoy@scsk12.org::7e678f93-593f-4160-b197-acfce2674a19" providerId="AD" clId="Web-{2570528A-F85D-0B48-B64E-F1E4D4958BF9}" dt="2019-09-06T21:00:44.289" v="2" actId="20577"/>
          <ac:spMkLst>
            <pc:docMk/>
            <pc:sldMk cId="317163414" sldId="264"/>
            <ac:spMk id="6" creationId="{00000000-0000-0000-0000-000000000000}"/>
          </ac:spMkLst>
        </pc:spChg>
      </pc:sldChg>
    </pc:docChg>
  </pc:docChgLst>
  <pc:docChgLst>
    <pc:chgData clId="Web-{09205189-2D2D-FB76-FD41-15B10861C8E8}"/>
    <pc:docChg chg="modSld">
      <pc:chgData name="" userId="" providerId="" clId="Web-{09205189-2D2D-FB76-FD41-15B10861C8E8}" dt="2021-08-17T16:11:03.801" v="8" actId="20577"/>
      <pc:docMkLst>
        <pc:docMk/>
      </pc:docMkLst>
      <pc:sldChg chg="modSp">
        <pc:chgData name="" userId="" providerId="" clId="Web-{09205189-2D2D-FB76-FD41-15B10861C8E8}" dt="2021-08-17T16:11:03.801" v="8" actId="20577"/>
        <pc:sldMkLst>
          <pc:docMk/>
          <pc:sldMk cId="1797956390" sldId="256"/>
        </pc:sldMkLst>
        <pc:spChg chg="mod">
          <ac:chgData name="" userId="" providerId="" clId="Web-{09205189-2D2D-FB76-FD41-15B10861C8E8}" dt="2021-08-17T16:11:03.801" v="8" actId="20577"/>
          <ac:spMkLst>
            <pc:docMk/>
            <pc:sldMk cId="1797956390" sldId="256"/>
            <ac:spMk id="6" creationId="{00000000-0000-0000-0000-000000000000}"/>
          </ac:spMkLst>
        </pc:spChg>
      </pc:sldChg>
    </pc:docChg>
  </pc:docChgLst>
  <pc:docChgLst>
    <pc:chgData clId="Web-{62067555-C0C4-B372-4039-22C2FE03969D}"/>
    <pc:docChg chg="modSld">
      <pc:chgData name="" userId="" providerId="" clId="Web-{62067555-C0C4-B372-4039-22C2FE03969D}" dt="2020-09-23T20:34:03.553" v="3" actId="20577"/>
      <pc:docMkLst>
        <pc:docMk/>
      </pc:docMkLst>
      <pc:sldChg chg="modSp">
        <pc:chgData name="" userId="" providerId="" clId="Web-{62067555-C0C4-B372-4039-22C2FE03969D}" dt="2020-09-23T20:34:03.553" v="2" actId="20577"/>
        <pc:sldMkLst>
          <pc:docMk/>
          <pc:sldMk cId="1797956390" sldId="256"/>
        </pc:sldMkLst>
        <pc:spChg chg="mod">
          <ac:chgData name="" userId="" providerId="" clId="Web-{62067555-C0C4-B372-4039-22C2FE03969D}" dt="2020-09-23T20:34:03.553" v="2" actId="20577"/>
          <ac:spMkLst>
            <pc:docMk/>
            <pc:sldMk cId="1797956390" sldId="256"/>
            <ac:spMk id="6" creationId="{00000000-0000-0000-0000-000000000000}"/>
          </ac:spMkLst>
        </pc:spChg>
      </pc:sldChg>
    </pc:docChg>
  </pc:docChgLst>
  <pc:docChgLst>
    <pc:chgData name="CRISTINA  VILLALPANDO" userId="S::villalpandoc@scsk12.org::90b3f79f-bf59-4c7e-bd44-da6b69c738b4" providerId="AD" clId="Web-{ECFEFB54-2FBE-8BB5-CD67-A8998F26F653}"/>
    <pc:docChg chg="modSld">
      <pc:chgData name="CRISTINA  VILLALPANDO" userId="S::villalpandoc@scsk12.org::90b3f79f-bf59-4c7e-bd44-da6b69c738b4" providerId="AD" clId="Web-{ECFEFB54-2FBE-8BB5-CD67-A8998F26F653}" dt="2021-11-09T21:52:27.311" v="223" actId="20577"/>
      <pc:docMkLst>
        <pc:docMk/>
      </pc:docMkLst>
      <pc:sldChg chg="addSp modSp">
        <pc:chgData name="CRISTINA  VILLALPANDO" userId="S::villalpandoc@scsk12.org::90b3f79f-bf59-4c7e-bd44-da6b69c738b4" providerId="AD" clId="Web-{ECFEFB54-2FBE-8BB5-CD67-A8998F26F653}" dt="2021-11-09T21:52:27.311" v="223" actId="20577"/>
        <pc:sldMkLst>
          <pc:docMk/>
          <pc:sldMk cId="1509230660" sldId="260"/>
        </pc:sldMkLst>
        <pc:spChg chg="add mod">
          <ac:chgData name="CRISTINA  VILLALPANDO" userId="S::villalpandoc@scsk12.org::90b3f79f-bf59-4c7e-bd44-da6b69c738b4" providerId="AD" clId="Web-{ECFEFB54-2FBE-8BB5-CD67-A8998F26F653}" dt="2021-11-09T21:41:14.149" v="65" actId="1076"/>
          <ac:spMkLst>
            <pc:docMk/>
            <pc:sldMk cId="1509230660" sldId="260"/>
            <ac:spMk id="2" creationId="{561315FD-77E6-4D07-A713-0FBF1FEACC49}"/>
          </ac:spMkLst>
        </pc:spChg>
        <pc:spChg chg="mod">
          <ac:chgData name="CRISTINA  VILLALPANDO" userId="S::villalpandoc@scsk12.org::90b3f79f-bf59-4c7e-bd44-da6b69c738b4" providerId="AD" clId="Web-{ECFEFB54-2FBE-8BB5-CD67-A8998F26F653}" dt="2021-11-09T21:39:16.661" v="36" actId="20577"/>
          <ac:spMkLst>
            <pc:docMk/>
            <pc:sldMk cId="1509230660" sldId="260"/>
            <ac:spMk id="3" creationId="{00000000-0000-0000-0000-000000000000}"/>
          </ac:spMkLst>
        </pc:spChg>
        <pc:spChg chg="add mod">
          <ac:chgData name="CRISTINA  VILLALPANDO" userId="S::villalpandoc@scsk12.org::90b3f79f-bf59-4c7e-bd44-da6b69c738b4" providerId="AD" clId="Web-{ECFEFB54-2FBE-8BB5-CD67-A8998F26F653}" dt="2021-11-09T21:45:35.205" v="118" actId="20577"/>
          <ac:spMkLst>
            <pc:docMk/>
            <pc:sldMk cId="1509230660" sldId="260"/>
            <ac:spMk id="6" creationId="{70F3DF9A-81E9-421C-93D0-A502AB93A730}"/>
          </ac:spMkLst>
        </pc:spChg>
        <pc:spChg chg="add mod">
          <ac:chgData name="CRISTINA  VILLALPANDO" userId="S::villalpandoc@scsk12.org::90b3f79f-bf59-4c7e-bd44-da6b69c738b4" providerId="AD" clId="Web-{ECFEFB54-2FBE-8BB5-CD67-A8998F26F653}" dt="2021-11-09T21:45:14.610" v="116" actId="1076"/>
          <ac:spMkLst>
            <pc:docMk/>
            <pc:sldMk cId="1509230660" sldId="260"/>
            <ac:spMk id="7" creationId="{2C0A4C6C-C859-4E3A-85B8-2306AA82CB79}"/>
          </ac:spMkLst>
        </pc:spChg>
        <pc:spChg chg="add mod">
          <ac:chgData name="CRISTINA  VILLALPANDO" userId="S::villalpandoc@scsk12.org::90b3f79f-bf59-4c7e-bd44-da6b69c738b4" providerId="AD" clId="Web-{ECFEFB54-2FBE-8BB5-CD67-A8998F26F653}" dt="2021-11-09T21:50:32.667" v="191" actId="20577"/>
          <ac:spMkLst>
            <pc:docMk/>
            <pc:sldMk cId="1509230660" sldId="260"/>
            <ac:spMk id="8" creationId="{1ECB65D1-445D-4E2C-803B-0BA509C4B271}"/>
          </ac:spMkLst>
        </pc:spChg>
        <pc:spChg chg="add mod">
          <ac:chgData name="CRISTINA  VILLALPANDO" userId="S::villalpandoc@scsk12.org::90b3f79f-bf59-4c7e-bd44-da6b69c738b4" providerId="AD" clId="Web-{ECFEFB54-2FBE-8BB5-CD67-A8998F26F653}" dt="2021-11-09T21:50:09.463" v="188" actId="20577"/>
          <ac:spMkLst>
            <pc:docMk/>
            <pc:sldMk cId="1509230660" sldId="260"/>
            <ac:spMk id="9" creationId="{439A3592-D2FC-4078-A0F3-0CFB65ADF7F9}"/>
          </ac:spMkLst>
        </pc:spChg>
        <pc:spChg chg="add mod">
          <ac:chgData name="CRISTINA  VILLALPANDO" userId="S::villalpandoc@scsk12.org::90b3f79f-bf59-4c7e-bd44-da6b69c738b4" providerId="AD" clId="Web-{ECFEFB54-2FBE-8BB5-CD67-A8998F26F653}" dt="2021-11-09T21:52:27.311" v="223" actId="20577"/>
          <ac:spMkLst>
            <pc:docMk/>
            <pc:sldMk cId="1509230660" sldId="260"/>
            <ac:spMk id="10" creationId="{09516FFA-9010-46D1-8D37-33E090FD1020}"/>
          </ac:spMkLst>
        </pc:spChg>
        <pc:picChg chg="mod">
          <ac:chgData name="CRISTINA  VILLALPANDO" userId="S::villalpandoc@scsk12.org::90b3f79f-bf59-4c7e-bd44-da6b69c738b4" providerId="AD" clId="Web-{ECFEFB54-2FBE-8BB5-CD67-A8998F26F653}" dt="2021-11-09T21:47:44.287" v="153" actId="1076"/>
          <ac:picMkLst>
            <pc:docMk/>
            <pc:sldMk cId="1509230660" sldId="260"/>
            <ac:picMk id="5" creationId="{C1D29A1C-8265-42B8-B235-DCF9CC6F6F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3A06-1523-1B47-B123-FBDB63FF88A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F5ED-71F2-4847-8A55-2F500B108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Distribute copies of the handout “Creating a Positive Environment at Home,” taking a few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minutes to review and discuss the recommendations in each of the boxes.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Then, explain to parents that all of the activities that they will participate in today involve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a positive environment for their children at home.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Point out that you are well aware that there are many ways to go about this, and that you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not having them participate in today’s activities because you think they are doing things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wrong at home. Being a parent is challenging and parents are not supposed to be perfect.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Padres Comprometidos believes that all parents can benefit from tools and resources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do what they are doing well at home even better so that students and their families can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 happily together and share in each other’s futures.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Distribute copies of the handout “Creating a Positive Environment at Home,” taking a few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minutes to review and discuss the recommendations in each of the boxes.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Then, explain to parents that all of the activities that they will participate in today involve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a positive environment for their children at home.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Point out that you are well aware that there are many ways to go about this, and that you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not having them participate in today’s activities because you think they are doing things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wrong at home. Being a parent is challenging and parents are not supposed to be perfect.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Padres Comprometidos believes that all parents can benefit from tools and resources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do what they are doing well at home even better so that students and their families can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 happily together and share in each other’s futures.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om, vector graphics&#10;&#10;Description generated with high confidence">
            <a:extLst>
              <a:ext uri="{FF2B5EF4-FFF2-40B4-BE49-F238E27FC236}">
                <a16:creationId xmlns:a16="http://schemas.microsoft.com/office/drawing/2014/main" id="{60DB9366-24CE-495F-873B-B0267433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pic>
        <p:nvPicPr>
          <p:cNvPr id="4" name="Picture 3" descr="ConectandoFamilias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55" y="5029856"/>
            <a:ext cx="877068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Sesion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 6: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Entendiendo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 que se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necesita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 para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asistir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 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rker Felt"/>
              </a:rPr>
              <a:t> Universidad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81337" y="1381019"/>
            <a:ext cx="3144143" cy="2446242"/>
          </a:xfrm>
          <a:prstGeom prst="rect">
            <a:avLst/>
          </a:prstGeom>
        </p:spPr>
      </p:pic>
      <p:pic>
        <p:nvPicPr>
          <p:cNvPr id="8" name="Picture 7" descr="https://lh3.googleusercontent.com/hZjyEcoxbAxnfa6cvq6IkhqdNvAh35_5_iZUbtLugVsTgzVMR4LSfkBTE-LRsKixaTK_tjf1oGUsVoxy9Ep18ByPFEP0yX03yHD0t0ORK3KQpujgjKeKnuv5yFQ4Y_q9Ujjk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1279017"/>
            <a:ext cx="3074458" cy="3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51818" y="3881374"/>
            <a:ext cx="6759539" cy="12152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err="1"/>
              <a:t>Kingsbury</a:t>
            </a:r>
            <a:r>
              <a:rPr lang="es-MX" sz="4000" b="1" dirty="0"/>
              <a:t> </a:t>
            </a:r>
            <a:r>
              <a:rPr lang="es-MX" sz="4000" b="1" dirty="0" err="1"/>
              <a:t>Elementary</a:t>
            </a:r>
            <a:r>
              <a:rPr lang="es-MX" sz="4000" b="1" dirty="0"/>
              <a:t> </a:t>
            </a:r>
            <a:r>
              <a:rPr lang="es-MX" sz="4000" b="1" dirty="0" err="1"/>
              <a:t>School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79795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0000FF"/>
                </a:solidFill>
                <a:latin typeface="Marker Felt"/>
                <a:cs typeface="Marker Felt"/>
              </a:rPr>
              <a:t>Bienvenidos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750932" cy="4434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Objetivo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Aprender</a:t>
            </a:r>
            <a:r>
              <a:rPr lang="en-US" dirty="0">
                <a:ea typeface="+mn-lt"/>
                <a:cs typeface="+mn-lt"/>
              </a:rPr>
              <a:t> los pasos que </a:t>
            </a:r>
            <a:r>
              <a:rPr lang="en-US" dirty="0" err="1">
                <a:ea typeface="+mn-lt"/>
                <a:cs typeface="+mn-lt"/>
              </a:rPr>
              <a:t>necesita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hijo</a:t>
            </a:r>
            <a:r>
              <a:rPr lang="en-US" dirty="0">
                <a:ea typeface="+mn-lt"/>
                <a:cs typeface="+mn-lt"/>
              </a:rPr>
              <a:t>(a) para </a:t>
            </a:r>
            <a:r>
              <a:rPr lang="en-US" dirty="0" err="1">
                <a:ea typeface="+mn-lt"/>
                <a:cs typeface="+mn-lt"/>
              </a:rPr>
              <a:t>ir</a:t>
            </a:r>
            <a:r>
              <a:rPr lang="en-US" dirty="0">
                <a:ea typeface="+mn-lt"/>
                <a:cs typeface="+mn-lt"/>
              </a:rPr>
              <a:t> a la </a:t>
            </a:r>
            <a:r>
              <a:rPr lang="en-US">
                <a:ea typeface="+mn-lt"/>
                <a:cs typeface="+mn-lt"/>
              </a:rPr>
              <a:t>universidad.</a:t>
            </a:r>
          </a:p>
          <a:p>
            <a:r>
              <a:rPr lang="en-US">
                <a:latin typeface="Corbel"/>
                <a:cs typeface="Calibri"/>
              </a:rPr>
              <a:t>Objectivos</a:t>
            </a:r>
          </a:p>
          <a:p>
            <a:pPr lvl="1"/>
            <a:r>
              <a:rPr lang="en-US" err="1">
                <a:latin typeface="Corbel"/>
                <a:cs typeface="Calibri"/>
              </a:rPr>
              <a:t>Obtener</a:t>
            </a:r>
            <a:r>
              <a:rPr lang="en-US">
                <a:latin typeface="Corbel"/>
                <a:cs typeface="Calibri"/>
              </a:rPr>
              <a:t> conocimineto Gain knowledge about the exams required for college </a:t>
            </a:r>
            <a:r>
              <a:rPr lang="en-US" dirty="0">
                <a:latin typeface="Corbel"/>
                <a:cs typeface="Calibri"/>
              </a:rPr>
              <a:t>entry. </a:t>
            </a:r>
          </a:p>
          <a:p>
            <a:pPr lvl="1"/>
            <a:r>
              <a:rPr lang="en-US">
                <a:latin typeface="Corbel"/>
                <a:cs typeface="Calibri"/>
              </a:rPr>
              <a:t>Discuss different types of financial aids available to families. </a:t>
            </a:r>
          </a:p>
          <a:p>
            <a:pPr lvl="1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3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584" y="1719336"/>
            <a:ext cx="7705513" cy="6788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>
                <a:latin typeface="Calibri"/>
                <a:cs typeface="Calibri"/>
              </a:rPr>
              <a:t>Subiendo</a:t>
            </a:r>
            <a:r>
              <a:rPr lang="en-US" sz="2800" dirty="0">
                <a:latin typeface="Calibri"/>
                <a:cs typeface="Calibri"/>
              </a:rPr>
              <a:t> la </a:t>
            </a:r>
            <a:r>
              <a:rPr lang="en-US" sz="2800" dirty="0" err="1">
                <a:latin typeface="Calibri"/>
                <a:cs typeface="Calibri"/>
              </a:rPr>
              <a:t>escalera</a:t>
            </a:r>
            <a:r>
              <a:rPr lang="en-US" sz="2800" dirty="0">
                <a:latin typeface="Calibri"/>
                <a:cs typeface="Calibri"/>
              </a:rPr>
              <a:t> del Exito </a:t>
            </a:r>
            <a:r>
              <a:rPr lang="en-US" sz="2800" dirty="0" err="1">
                <a:latin typeface="Calibri"/>
                <a:cs typeface="Calibri"/>
              </a:rPr>
              <a:t>Académico</a:t>
            </a:r>
            <a:r>
              <a:rPr lang="en-US" sz="2800" dirty="0">
                <a:latin typeface="Calibri"/>
                <a:cs typeface="Calibri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>
              <a:latin typeface="Calibri"/>
              <a:cs typeface="Calibri"/>
            </a:endParaRPr>
          </a:p>
          <a:p>
            <a:endParaRPr lang="en-US" sz="2800">
              <a:latin typeface="Calibri"/>
              <a:cs typeface="Calibri"/>
            </a:endParaRP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424820" cy="1143000"/>
          </a:xfrm>
        </p:spPr>
        <p:txBody>
          <a:bodyPr>
            <a:noAutofit/>
          </a:bodyPr>
          <a:lstStyle/>
          <a:p>
            <a:pPr algn="ctr"/>
            <a:br>
              <a:rPr lang="en-US" sz="3200" b="1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3200" b="1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3200" b="1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3200" b="1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1600" b="1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1600" b="1">
                <a:solidFill>
                  <a:srgbClr val="0000FF"/>
                </a:solidFill>
                <a:latin typeface="Marker Felt"/>
                <a:cs typeface="Marker Felt"/>
              </a:rPr>
            </a:br>
            <a:br>
              <a:rPr lang="en-US" sz="1600" b="1">
                <a:solidFill>
                  <a:srgbClr val="0000FF"/>
                </a:solidFill>
                <a:latin typeface="Marker Felt"/>
                <a:cs typeface="Marker Felt"/>
              </a:rPr>
            </a:br>
            <a:r>
              <a:rPr lang="en-US" sz="6000" b="1">
                <a:solidFill>
                  <a:srgbClr val="0000FF"/>
                </a:solidFill>
                <a:latin typeface="Marker Felt"/>
                <a:cs typeface="Marker Felt"/>
              </a:rPr>
              <a:t>Discussion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C1D29A1C-8265-42B8-B235-DCF9CC6F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01" y="2198417"/>
            <a:ext cx="6294406" cy="4412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315FD-77E6-4D07-A713-0FBF1FEACC49}"/>
              </a:ext>
            </a:extLst>
          </p:cNvPr>
          <p:cNvSpPr txBox="1"/>
          <p:nvPr/>
        </p:nvSpPr>
        <p:spPr>
          <a:xfrm>
            <a:off x="1235574" y="5242652"/>
            <a:ext cx="15246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Habilidades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 de Lectura </a:t>
            </a:r>
            <a:r>
              <a:rPr lang="en-US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Critica</a:t>
            </a:r>
            <a:endParaRPr lang="en-US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3DF9A-81E9-421C-93D0-A502AB93A730}"/>
              </a:ext>
            </a:extLst>
          </p:cNvPr>
          <p:cNvSpPr txBox="1"/>
          <p:nvPr/>
        </p:nvSpPr>
        <p:spPr>
          <a:xfrm>
            <a:off x="1340663" y="5837093"/>
            <a:ext cx="13073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highlight>
                  <a:srgbClr val="C0C0C0"/>
                </a:highlight>
              </a:rPr>
              <a:t>Apoye</a:t>
            </a:r>
            <a:r>
              <a:rPr lang="en-US" sz="1200" dirty="0">
                <a:solidFill>
                  <a:srgbClr val="0000FF"/>
                </a:solidFill>
                <a:highlight>
                  <a:srgbClr val="C0C0C0"/>
                </a:highlight>
              </a:rPr>
              <a:t> la </a:t>
            </a:r>
            <a:r>
              <a:rPr lang="en-US" sz="1200" dirty="0" err="1">
                <a:solidFill>
                  <a:srgbClr val="0000FF"/>
                </a:solidFill>
                <a:highlight>
                  <a:srgbClr val="C0C0C0"/>
                </a:highlight>
              </a:rPr>
              <a:t>decisión</a:t>
            </a:r>
            <a:r>
              <a:rPr lang="en-US" sz="1200" dirty="0">
                <a:solidFill>
                  <a:srgbClr val="0000FF"/>
                </a:solidFill>
                <a:highlight>
                  <a:srgbClr val="C0C0C0"/>
                </a:highlight>
              </a:rPr>
              <a:t> de </a:t>
            </a:r>
            <a:r>
              <a:rPr lang="en-US" sz="1200" dirty="0" err="1">
                <a:solidFill>
                  <a:srgbClr val="0000FF"/>
                </a:solidFill>
                <a:highlight>
                  <a:srgbClr val="C0C0C0"/>
                </a:highlight>
              </a:rPr>
              <a:t>su</a:t>
            </a:r>
            <a:r>
              <a:rPr lang="en-US" sz="1200" dirty="0">
                <a:solidFill>
                  <a:srgbClr val="0000FF"/>
                </a:solidFill>
                <a:highlight>
                  <a:srgbClr val="C0C0C0"/>
                </a:highlight>
              </a:rPr>
              <a:t> </a:t>
            </a:r>
            <a:r>
              <a:rPr lang="en-US" sz="1200" dirty="0" err="1">
                <a:solidFill>
                  <a:srgbClr val="0000FF"/>
                </a:solidFill>
                <a:highlight>
                  <a:srgbClr val="C0C0C0"/>
                </a:highlight>
              </a:rPr>
              <a:t>hijo</a:t>
            </a:r>
            <a:r>
              <a:rPr lang="en-US" sz="1200" dirty="0">
                <a:solidFill>
                  <a:srgbClr val="0000FF"/>
                </a:solidFill>
                <a:highlight>
                  <a:srgbClr val="C0C0C0"/>
                </a:highlight>
              </a:rPr>
              <a:t>(</a:t>
            </a:r>
            <a:r>
              <a:rPr lang="en-US" sz="1200" dirty="0" err="1">
                <a:solidFill>
                  <a:srgbClr val="0000FF"/>
                </a:solidFill>
                <a:highlight>
                  <a:srgbClr val="C0C0C0"/>
                </a:highlight>
              </a:rPr>
              <a:t>os</a:t>
            </a:r>
            <a:r>
              <a:rPr lang="en-US" sz="1200" dirty="0">
                <a:solidFill>
                  <a:srgbClr val="0000FF"/>
                </a:solidFill>
                <a:highlight>
                  <a:srgbClr val="C0C0C0"/>
                </a:highlight>
              </a:rPr>
              <a:t>) de </a:t>
            </a:r>
            <a:r>
              <a:rPr lang="en-US" sz="1200" dirty="0" err="1">
                <a:solidFill>
                  <a:srgbClr val="0000FF"/>
                </a:solidFill>
                <a:highlight>
                  <a:srgbClr val="C0C0C0"/>
                </a:highlight>
              </a:rPr>
              <a:t>ir</a:t>
            </a:r>
            <a:r>
              <a:rPr lang="en-US" sz="1200" dirty="0">
                <a:solidFill>
                  <a:srgbClr val="0000FF"/>
                </a:solidFill>
                <a:highlight>
                  <a:srgbClr val="C0C0C0"/>
                </a:highlight>
              </a:rPr>
              <a:t> a la Universidad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A4C6C-C859-4E3A-85B8-2306AA82CB79}"/>
              </a:ext>
            </a:extLst>
          </p:cNvPr>
          <p:cNvSpPr txBox="1"/>
          <p:nvPr/>
        </p:nvSpPr>
        <p:spPr>
          <a:xfrm>
            <a:off x="2550968" y="5621010"/>
            <a:ext cx="109010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highlight>
                  <a:srgbClr val="C0C0C0"/>
                </a:highlight>
              </a:rPr>
              <a:t>Plan de 4 </a:t>
            </a:r>
            <a:r>
              <a:rPr lang="en-US" sz="1200" dirty="0" err="1">
                <a:solidFill>
                  <a:srgbClr val="FF0000"/>
                </a:solidFill>
                <a:highlight>
                  <a:srgbClr val="C0C0C0"/>
                </a:highlight>
              </a:rPr>
              <a:t>años</a:t>
            </a:r>
            <a:endParaRPr lang="en-US" sz="120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B65D1-445D-4E2C-803B-0BA509C4B271}"/>
              </a:ext>
            </a:extLst>
          </p:cNvPr>
          <p:cNvSpPr txBox="1"/>
          <p:nvPr/>
        </p:nvSpPr>
        <p:spPr>
          <a:xfrm>
            <a:off x="3714041" y="5244340"/>
            <a:ext cx="10334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ighlight>
                  <a:srgbClr val="C0C0C0"/>
                </a:highlight>
              </a:rPr>
              <a:t> 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highlight>
                  <a:srgbClr val="C0C0C0"/>
                </a:highlight>
              </a:rPr>
              <a:t>GPA  y   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ighlight>
                  <a:srgbClr val="C0C0C0"/>
                </a:highlight>
              </a:rPr>
              <a:t>Asistenci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highlight>
                  <a:srgbClr val="C0C0C0"/>
                </a:highlight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A3592-D2FC-4078-A0F3-0CFB65ADF7F9}"/>
              </a:ext>
            </a:extLst>
          </p:cNvPr>
          <p:cNvSpPr txBox="1"/>
          <p:nvPr/>
        </p:nvSpPr>
        <p:spPr>
          <a:xfrm>
            <a:off x="4952685" y="5009363"/>
            <a:ext cx="13357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</a:rPr>
              <a:t>Preparación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</a:rPr>
              <a:t> de Test PSAT,SAT ,ACT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16FFA-9010-46D1-8D37-33E090FD1020}"/>
              </a:ext>
            </a:extLst>
          </p:cNvPr>
          <p:cNvSpPr txBox="1"/>
          <p:nvPr/>
        </p:nvSpPr>
        <p:spPr>
          <a:xfrm>
            <a:off x="6077973" y="4698816"/>
            <a:ext cx="12790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highlight>
                  <a:srgbClr val="C0C0C0"/>
                </a:highlight>
              </a:rPr>
              <a:t>Ayuda</a:t>
            </a:r>
            <a:r>
              <a:rPr lang="en-US" sz="1400" dirty="0">
                <a:solidFill>
                  <a:srgbClr val="C00000"/>
                </a:solidFill>
                <a:highlight>
                  <a:srgbClr val="C0C0C0"/>
                </a:highlight>
              </a:rPr>
              <a:t> Financiera y </a:t>
            </a:r>
            <a:r>
              <a:rPr lang="en-US" sz="1400" dirty="0" err="1">
                <a:solidFill>
                  <a:srgbClr val="C00000"/>
                </a:solidFill>
                <a:highlight>
                  <a:srgbClr val="C0C0C0"/>
                </a:highlight>
              </a:rPr>
              <a:t>Becas</a:t>
            </a:r>
            <a:endParaRPr lang="en-US" sz="1400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0923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text, newspaper, screenshot, crowd&#10;&#10;Description automatically generated">
            <a:extLst>
              <a:ext uri="{FF2B5EF4-FFF2-40B4-BE49-F238E27FC236}">
                <a16:creationId xmlns:a16="http://schemas.microsoft.com/office/drawing/2014/main" id="{BB26C1F0-280D-4BC5-83F6-C599618B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375" y="278922"/>
            <a:ext cx="3097324" cy="6357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02A96-FC0F-4B9F-9E19-7307201658FB}"/>
              </a:ext>
            </a:extLst>
          </p:cNvPr>
          <p:cNvSpPr txBox="1"/>
          <p:nvPr/>
        </p:nvSpPr>
        <p:spPr>
          <a:xfrm>
            <a:off x="684363" y="626853"/>
            <a:ext cx="40084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Shelby County Schools </a:t>
            </a:r>
            <a:endParaRPr lang="en-US"/>
          </a:p>
          <a:p>
            <a:pPr algn="ctr"/>
            <a:r>
              <a:rPr lang="en-US" sz="2400" b="1"/>
              <a:t>Graduation Requirements</a:t>
            </a:r>
            <a:r>
              <a:rPr lang="en-US" sz="2400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3DD26-54D1-4F3A-8B02-2794F8CB25D6}"/>
              </a:ext>
            </a:extLst>
          </p:cNvPr>
          <p:cNvSpPr txBox="1"/>
          <p:nvPr/>
        </p:nvSpPr>
        <p:spPr>
          <a:xfrm>
            <a:off x="684362" y="203583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9237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3E3A2592-3E6F-48E5-B3D8-D44406F3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9" y="344851"/>
            <a:ext cx="8580406" cy="60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D2C7-5C20-4989-85AF-6D8EF232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>
                <a:solidFill>
                  <a:srgbClr val="0000FF"/>
                </a:solidFill>
              </a:rPr>
              <a:t>Activity</a:t>
            </a:r>
            <a:br>
              <a:rPr lang="en-US" b="1">
                <a:solidFill>
                  <a:srgbClr val="0000FF"/>
                </a:solidFill>
              </a:rPr>
            </a:br>
            <a:endParaRPr lang="en-US" sz="3100" b="1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62A001-5474-49D8-9DAF-2620EB9E5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7640128" cy="3975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/>
          </a:p>
          <a:p>
            <a:r>
              <a:rPr lang="en-US" sz="3600"/>
              <a:t>Start College Dialogue Early</a:t>
            </a:r>
          </a:p>
          <a:p>
            <a:r>
              <a:rPr lang="en-US" sz="3600"/>
              <a:t>College Readiness Checklist MS/HS</a:t>
            </a:r>
            <a:endParaRPr lang="en-US"/>
          </a:p>
          <a:p>
            <a:r>
              <a:rPr lang="en-US" sz="3600"/>
              <a:t>Recommended HS Classes</a:t>
            </a:r>
          </a:p>
          <a:p>
            <a:endParaRPr lang="en-US" sz="3600"/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4387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41E5-4040-4E2D-80C2-BD5AE34D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BD47-FB6D-48CD-A77C-B1A5DB1D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2" y="1949824"/>
            <a:ext cx="4053353" cy="4160820"/>
          </a:xfrm>
        </p:spPr>
        <p:txBody>
          <a:bodyPr>
            <a:normAutofit/>
          </a:bodyPr>
          <a:lstStyle/>
          <a:p>
            <a:r>
              <a:rPr lang="en-US" sz="4000"/>
              <a:t>Begin putting into practice good parenting principles</a:t>
            </a:r>
            <a:r>
              <a:rPr lang="en-US" sz="2800"/>
              <a:t>.</a:t>
            </a:r>
          </a:p>
        </p:txBody>
      </p:sp>
      <p:pic>
        <p:nvPicPr>
          <p:cNvPr id="4" name="Picture 3" descr="001-not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17" y="2638576"/>
            <a:ext cx="2645334" cy="2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3270" y="378665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FF"/>
                </a:solidFill>
                <a:latin typeface="Marker Felt"/>
              </a:rPr>
              <a:t>Closing </a:t>
            </a:r>
            <a:endParaRPr lang="en-US" sz="7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865" y="2061058"/>
            <a:ext cx="7901745" cy="3680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What are the three most important things you learned during this program?</a:t>
            </a:r>
          </a:p>
          <a:p>
            <a:r>
              <a:rPr lang="en-US">
                <a:latin typeface="Arial" charset="0"/>
                <a:cs typeface="Arial" charset="0"/>
              </a:rPr>
              <a:t>Do you have an idea about how you will continue to stay involved in your children’s school and in their education?</a:t>
            </a:r>
          </a:p>
          <a:p>
            <a:r>
              <a:rPr lang="en-US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716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ef36d1-303d-453f-a185-e2a4ab828eff">
      <UserInfo>
        <DisplayName>JAMITA E SWEARENGEN</DisplayName>
        <AccountId>53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B1116C5C21C429798B4FF086AE3FC" ma:contentTypeVersion="13" ma:contentTypeDescription="Create a new document." ma:contentTypeScope="" ma:versionID="7cb688158a4b94a1a6586cc091638b71">
  <xsd:schema xmlns:xsd="http://www.w3.org/2001/XMLSchema" xmlns:xs="http://www.w3.org/2001/XMLSchema" xmlns:p="http://schemas.microsoft.com/office/2006/metadata/properties" xmlns:ns2="b6b9343e-c8ac-47dc-bda2-145bf876408c" xmlns:ns3="10ef36d1-303d-453f-a185-e2a4ab828eff" targetNamespace="http://schemas.microsoft.com/office/2006/metadata/properties" ma:root="true" ma:fieldsID="c7bfefb362dad1c93b752823d228c20d" ns2:_="" ns3:_="">
    <xsd:import namespace="b6b9343e-c8ac-47dc-bda2-145bf876408c"/>
    <xsd:import namespace="10ef36d1-303d-453f-a185-e2a4ab828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9343e-c8ac-47dc-bda2-145bf876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36d1-303d-453f-a185-e2a4ab828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DE0B2B-5528-41BC-B9AD-362D8D56CCBB}">
  <ds:schemaRefs>
    <ds:schemaRef ds:uri="10ef36d1-303d-453f-a185-e2a4ab828eff"/>
    <ds:schemaRef ds:uri="http://purl.org/dc/elements/1.1/"/>
    <ds:schemaRef ds:uri="http://schemas.microsoft.com/office/2006/metadata/properties"/>
    <ds:schemaRef ds:uri="b6b9343e-c8ac-47dc-bda2-145bf876408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931B18-C8EA-4B80-ADC5-E95767384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9343e-c8ac-47dc-bda2-145bf876408c"/>
    <ds:schemaRef ds:uri="10ef36d1-303d-453f-a185-e2a4ab828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B780E-9B70-4F7E-9B72-5984D14C6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0</TotalTime>
  <Words>418</Words>
  <Application>Microsoft Office PowerPoint</Application>
  <PresentationFormat>On-screen Show (4:3)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Marker Felt</vt:lpstr>
      <vt:lpstr>Wingdings 2</vt:lpstr>
      <vt:lpstr>Pixel</vt:lpstr>
      <vt:lpstr>PowerPoint Presentation</vt:lpstr>
      <vt:lpstr>Bienvenidos</vt:lpstr>
      <vt:lpstr>       Discussion</vt:lpstr>
      <vt:lpstr>PowerPoint Presentation</vt:lpstr>
      <vt:lpstr>PowerPoint Presentation</vt:lpstr>
      <vt:lpstr>Activity 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LORENA  AMEZQUITA</cp:lastModifiedBy>
  <cp:revision>95</cp:revision>
  <dcterms:created xsi:type="dcterms:W3CDTF">2017-05-05T20:01:08Z</dcterms:created>
  <dcterms:modified xsi:type="dcterms:W3CDTF">2022-05-16T13:54:34Z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0x01010044CB1116C5C21C429798B4FF086AE3FC</vt:lpwstr>
  </property>
</Properties>
</file>